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2"/>
  </p:notesMasterIdLst>
  <p:handoutMasterIdLst>
    <p:handoutMasterId r:id="rId13"/>
  </p:handoutMasterIdLst>
  <p:sldIdLst>
    <p:sldId id="303" r:id="rId6"/>
    <p:sldId id="795" r:id="rId7"/>
    <p:sldId id="910" r:id="rId8"/>
    <p:sldId id="909" r:id="rId9"/>
    <p:sldId id="810" r:id="rId10"/>
    <p:sldId id="91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34" autoAdjust="0"/>
    <p:restoredTop sz="97097" autoAdjust="0"/>
  </p:normalViewPr>
  <p:slideViewPr>
    <p:cSldViewPr snapToGrid="0">
      <p:cViewPr varScale="1">
        <p:scale>
          <a:sx n="134" d="100"/>
          <a:sy n="134" d="100"/>
        </p:scale>
        <p:origin x="974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4330" y="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S2-2401906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February – 1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March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2024, Athens, Greece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2573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07650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4261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</a:t>
            </a:r>
            <a:r>
              <a:rPr lang="en-GB" altLang="de-DE" sz="1200" baseline="0" dirty="0">
                <a:solidFill>
                  <a:schemeClr val="bg1"/>
                </a:solidFill>
              </a:rPr>
              <a:t>  Feb 26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– Mar 1</a:t>
            </a:r>
            <a:r>
              <a:rPr lang="en-GB" altLang="de-DE" sz="1200" baseline="30000" dirty="0">
                <a:solidFill>
                  <a:schemeClr val="bg1"/>
                </a:solidFill>
              </a:rPr>
              <a:t>st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err="1"/>
              <a:t>FS_AmbientIoT</a:t>
            </a:r>
            <a:r>
              <a:rPr lang="en-US" altLang="de-DE" sz="3600" b="1" kern="0" dirty="0"/>
              <a:t>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Runze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Zhou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(Huawei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675255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903201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21440" y="5712160"/>
            <a:ext cx="8554481" cy="6143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7157602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err="1"/>
              <a:t>FS_AmbientIoT</a:t>
            </a:r>
            <a:r>
              <a:rPr lang="en-US" altLang="de-DE" sz="2800" b="1" kern="0" dirty="0"/>
              <a:t> Work plan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29933"/>
              </p:ext>
            </p:extLst>
          </p:nvPr>
        </p:nvGraphicFramePr>
        <p:xfrm>
          <a:off x="121440" y="1060438"/>
          <a:ext cx="8913975" cy="456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4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4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4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Continue solutions</a:t>
                      </a:r>
                      <a:r>
                        <a:rPr lang="en-US" sz="1400" baseline="0" dirty="0"/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Continue solutions discussions( last time for new solution proposal)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and complete solutions discussions (preferably last time for solution update)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evaluation/conclusion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Nov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09cef1fd-e61b-4dbf-b745-21988b13f978"/>
    <ds:schemaRef ds:uri="http://www.w3.org/XML/1998/namespace"/>
    <ds:schemaRef ds:uri="dcc30912-d230-4cc2-b11f-bb5ca2a6b6f5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2856</TotalTime>
  <Words>628</Words>
  <Application>Microsoft Office PowerPoint</Application>
  <PresentationFormat>全屏显示(4:3)</PresentationFormat>
  <Paragraphs>132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1_Office Theme</vt:lpstr>
      <vt:lpstr>FS_AmbientIoT Status Report</vt:lpstr>
      <vt:lpstr>FS_AmbientIoT Status after SA2#161</vt:lpstr>
      <vt:lpstr>FS_AmbientIoT Status at SA#103</vt:lpstr>
      <vt:lpstr>PowerPoint 演示文稿</vt:lpstr>
      <vt:lpstr>BACKUP</vt:lpstr>
      <vt:lpstr>FS_AmbientIoT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2003</cp:revision>
  <dcterms:created xsi:type="dcterms:W3CDTF">2008-08-30T09:32:10Z</dcterms:created>
  <dcterms:modified xsi:type="dcterms:W3CDTF">2024-03-08T04:22:12Z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_2015_ms_pID_725343">
    <vt:lpwstr>(3)oYpCy/nOtF2Rf4Gcz1Jh21crG2gElRSok+pEb5fTxHzweMM9h5gI3DlqtwFcZ5jexhuP01RF
o6V/6ViWqpTMzanQcRVBaRIiArrUa5rctfwQJbgg49GM04KxSN49O/K4vcMOjf9u/kbdjnzG
rYpSnrfH3QoHOAveoD1uxyc8yKjRFEYZPmXq3WEzvN2izE2TtAIKKlp0c3/AmBRhErxHn1n1
Yj0VqmS2gUgK4SCvqS</vt:lpwstr>
  </property>
  <property fmtid="{D5CDD505-2E9C-101B-9397-08002B2CF9AE}" pid="21" name="_2015_ms_pID_7253431">
    <vt:lpwstr>Rh3EYFB3FyFekl4eXs0fNFYYVkuB9VhlK3r3b23GeYFxy5Y0e5hhCg
DJ9qoa334er2I0sMSrBysNoMoeTuwzncMbGNj3PKjzl4yu+K37rXBbV2Lo0EhloD4wCQsaDn
KhJabdiQog0AnoNecyemzEsc6nBZGOR43fpuZwKsD8RN9Oo81LMx/4ZSvBDU+BtEA10eSgwh
cA3M1zEwsTtz/jL2XY8eknDAxHa8IqPL1pdn</vt:lpwstr>
  </property>
  <property fmtid="{D5CDD505-2E9C-101B-9397-08002B2CF9AE}" pid="22" name="_2015_ms_pID_7253432">
    <vt:lpwstr>8YGxUsxswXKwds1Cj8u2juA=</vt:lpwstr>
  </property>
</Properties>
</file>